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1841-A096-4D2E-8DD8-90E7C560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8D417-829A-402B-BB07-50C879243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3EA49-8D43-4897-BC86-78E56AAC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0FA44-8505-4240-8915-62BF2245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C4A9-DB38-4F8E-855E-93329430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C0CE-5FCF-47B4-B8D5-E92216A1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5B1A6-546D-4BE5-B329-10AD54034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909F4-3F1A-4A52-860D-2F3CE1BC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0CCE2-B717-4243-A419-2588312B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F862-6A2C-4514-B392-F00A8128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2C67D-4B9A-4FC9-BD90-E42331A9F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3C010-2639-413D-8A90-6ED28101B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B8242-7C1C-4396-A885-3398E860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D56F1-B93C-49F5-A8DB-304157BB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DA01F-437B-4C65-B9BC-5D1B1E04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7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1A36-5291-4D07-BB6B-9DE2ACD4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2678-A932-477D-9D2E-07B4A7BC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2F9F2-8162-4208-8709-045A8DED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255FF-3A01-422A-A017-F9469C13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A4CF9-FE07-4C7D-B41B-E0CEE6EB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7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0A19-44FC-4F5F-B3FB-8C74BC35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F17F7-1F49-4885-B7D9-4D0D9EB8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6E4B-8CFD-4DE4-A6A5-6DA94132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A6289-8FB1-4E1F-BC4E-424DEC9D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0D8E-FF6F-4DCA-B2B8-B51BD711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6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E015-B35D-4986-9ABE-14F1495C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BBD85-679D-406D-A46D-29B0ECF4A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3D5EB-8002-459E-9FD1-5F9643914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69C7C-B2C3-4C5C-A556-9D4E8F65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A2F17-3DDE-46A8-A392-63091FDF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3EE93-FBFE-45D6-839E-6D788013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1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11DE-838E-4407-A6A2-DD832B6B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EFC55-77E2-48AA-AF64-25F594913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40C9A-766B-401A-90EE-29AB18627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56F98-7E1F-4860-AD5F-769214BBB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6EB2C-2459-4887-A14B-BDB501B97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DF862-AE77-4ACF-B840-94210209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AE66E-45FF-432F-B985-993C46D4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B4105-ED9A-48CD-B50B-C8984502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D028-EAE8-48FB-8187-476218CE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F0D65-582C-4C80-8995-51A518C6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C6072-B35C-4AD1-9D10-81931E5D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23BEE-78EC-4714-961B-A67E50ED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1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85E83-4FC6-492D-9C44-413717F8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8E395-7BDF-4137-A491-814DDC62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24B24-9E17-4D98-BBEF-FC08C3EA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60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2A80D-0523-4C7D-B536-33514059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86C6-0C33-478D-A882-EAFC5966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1AFC6-2A53-4E41-A570-952B15141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01A32-A570-4E04-9C7A-26BE296B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E1D1D-B6D8-4378-97E7-2FD15250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5380E-3026-4E0E-A88B-670A952C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7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E9E0-D092-4732-9FB6-4889C5034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433DB-691E-4967-AE47-1112880DB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357D6-4D55-466F-B03D-288F5E00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99F4E-21F8-4287-A755-719C1EEB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B970E-0BE6-4C72-BB07-3D696529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5F25D-BB42-41B4-ABFE-F0E10BD7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20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95E8A-3BEC-4065-B7B3-290FC146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20539-D82B-4ADA-9025-8B24BCDBE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7204E-276D-4C12-83C8-5B82CB625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C901-7592-4EF7-84B0-7C9480263CF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F0851-F121-444F-9805-F930EE941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D7906-8D81-4469-9AFC-1336CF3BE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2006-F274-485C-8537-D7D37EC35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92067B9-7535-4DE5-97CE-98BB5009F4B8}"/>
              </a:ext>
            </a:extLst>
          </p:cNvPr>
          <p:cNvGrpSpPr/>
          <p:nvPr/>
        </p:nvGrpSpPr>
        <p:grpSpPr>
          <a:xfrm>
            <a:off x="719756" y="835351"/>
            <a:ext cx="11247205" cy="5291984"/>
            <a:chOff x="719756" y="835351"/>
            <a:chExt cx="11247205" cy="529198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46FAAA-B8FE-4E50-A759-ACDD9F1A80FA}"/>
                </a:ext>
              </a:extLst>
            </p:cNvPr>
            <p:cNvGrpSpPr/>
            <p:nvPr/>
          </p:nvGrpSpPr>
          <p:grpSpPr>
            <a:xfrm>
              <a:off x="6306796" y="835351"/>
              <a:ext cx="5660165" cy="5291984"/>
              <a:chOff x="4341263" y="1051133"/>
              <a:chExt cx="3401227" cy="3255947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7F29B77-125A-4FAB-929A-5AD7175AC8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5607" t="15328" r="36495" b="37196"/>
              <a:stretch/>
            </p:blipFill>
            <p:spPr>
              <a:xfrm>
                <a:off x="4341263" y="1051133"/>
                <a:ext cx="3401227" cy="3255947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C8C6D7DD-822F-4F82-984B-277A56A1A3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5607" t="71400" r="36495" b="15142"/>
              <a:stretch/>
            </p:blipFill>
            <p:spPr>
              <a:xfrm>
                <a:off x="4341263" y="2967527"/>
                <a:ext cx="3401227" cy="92294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E93CB39-3FBF-419E-B870-52904736D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115" t="12199" r="36200" b="51631"/>
            <a:stretch/>
          </p:blipFill>
          <p:spPr>
            <a:xfrm>
              <a:off x="719756" y="1122363"/>
              <a:ext cx="4389694" cy="311354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827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47E5A0-E6B8-4A40-A4FB-D679CE0494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15" t="12199" r="36200" b="51631"/>
          <a:stretch/>
        </p:blipFill>
        <p:spPr>
          <a:xfrm>
            <a:off x="1352145" y="836578"/>
            <a:ext cx="6391072" cy="453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Walker</dc:creator>
  <cp:lastModifiedBy>Penny Walker</cp:lastModifiedBy>
  <cp:revision>1</cp:revision>
  <dcterms:created xsi:type="dcterms:W3CDTF">2022-02-09T13:51:38Z</dcterms:created>
  <dcterms:modified xsi:type="dcterms:W3CDTF">2022-02-09T13:58:28Z</dcterms:modified>
</cp:coreProperties>
</file>